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B93AC9-4FC5-4D57-AE82-80E87B174988}" type="datetimeFigureOut">
              <a:rPr lang="pl-PL" smtClean="0"/>
              <a:pPr/>
              <a:t>10.06.2024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6D3C2A-1723-4B15-89E7-AA5167436BE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Szkolny Tydzień Karier 10-14.06.2024</a:t>
            </a:r>
            <a:r>
              <a:rPr lang="pl-PL" sz="3600" b="1" dirty="0" smtClean="0"/>
              <a:t>.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W dniach od 10 do 14 czerwca odbywa się Szkolny Tydzień Karier, którego zamorzeniem jest realizacja zadań w ramach orientacji zawodowej i doradztwa zawodowego przez wszystkich nauczycieli i wychowawców w klasach 1-8.</a:t>
            </a:r>
          </a:p>
          <a:p>
            <a:r>
              <a:rPr lang="pl-PL" dirty="0" smtClean="0"/>
              <a:t>W klasach 1-3 uczniowie zapoznają się z różnorodnością zawodów na lekcjach z wychowawcami w ramach programu „Wędrówka po mieście zawodów” z strony Mapa Karier i utworzą wystawę swoich prac.</a:t>
            </a:r>
          </a:p>
          <a:p>
            <a:r>
              <a:rPr lang="pl-PL" dirty="0" smtClean="0"/>
              <a:t>W klasach 4-8 uczniowie podczas zajęć z wychowawcą zrealizują scenariusz „Reklama zawodu” w oparciu o stronę Mapa Karier i utworzą wystawę swoich prac.</a:t>
            </a:r>
          </a:p>
          <a:p>
            <a:r>
              <a:rPr lang="pl-PL" dirty="0" smtClean="0"/>
              <a:t>Na lekcjach przedmiotowych uczniowie wspólnie z nauczycielami rozwiążą Quizy </a:t>
            </a:r>
            <a:r>
              <a:rPr lang="pl-PL" dirty="0" err="1" smtClean="0"/>
              <a:t>zawodoznawcze</a:t>
            </a:r>
            <a:r>
              <a:rPr lang="pl-PL" dirty="0" smtClean="0"/>
              <a:t>. Przeprowadzone przez nauczycieli interaktywne zabawy z quizami </a:t>
            </a:r>
            <a:r>
              <a:rPr lang="pl-PL" dirty="0" err="1" smtClean="0"/>
              <a:t>zawodoznawczymi</a:t>
            </a:r>
            <a:r>
              <a:rPr lang="pl-PL" dirty="0" smtClean="0"/>
              <a:t> pokażą uczniom, w jakich obszarach zawodowych przyda im się specjalistyczna wiedza z danego przedmiotu. Poznają razem nowe branże i profesje.</a:t>
            </a:r>
          </a:p>
          <a:p>
            <a:r>
              <a:rPr lang="pl-PL" dirty="0" smtClean="0"/>
              <a:t>Wydarzeniu towarzyszy </a:t>
            </a:r>
            <a:r>
              <a:rPr lang="pl-PL" dirty="0" smtClean="0"/>
              <a:t>wystawa prac plastycznych </a:t>
            </a:r>
            <a:r>
              <a:rPr lang="pl-PL" dirty="0" smtClean="0"/>
              <a:t>prezentujących różnorodne </a:t>
            </a:r>
            <a:r>
              <a:rPr lang="pl-PL" dirty="0" smtClean="0"/>
              <a:t>zawody. Prace są wykonane </a:t>
            </a:r>
            <a:r>
              <a:rPr lang="pl-PL" dirty="0" smtClean="0"/>
              <a:t>przez uczniów klas 8 w ramach zajęć z doradztwa zawodowego.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G_20240606_102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6192688" cy="3096344"/>
          </a:xfrm>
        </p:spPr>
      </p:pic>
      <p:pic>
        <p:nvPicPr>
          <p:cNvPr id="6" name="Symbol zastępczy zawartości 5" descr="IMG_20240606_1021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7952" y="3717032"/>
            <a:ext cx="5904656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r>
              <a:rPr lang="pl-PL" sz="5400" b="1" dirty="0" smtClean="0">
                <a:solidFill>
                  <a:srgbClr val="00B050"/>
                </a:solidFill>
              </a:rPr>
              <a:t> </a:t>
            </a:r>
            <a:r>
              <a:rPr lang="pl-PL" sz="2700" b="1" dirty="0" smtClean="0">
                <a:solidFill>
                  <a:srgbClr val="00B050"/>
                </a:solidFill>
              </a:rPr>
              <a:t>wystawa prac plastycznych  prezentujących różnorodne zawody prace wykonane przez uczniów klas 8 w ramach </a:t>
            </a:r>
            <a:br>
              <a:rPr lang="pl-PL" sz="2700" b="1" dirty="0" smtClean="0">
                <a:solidFill>
                  <a:srgbClr val="00B050"/>
                </a:solidFill>
              </a:rPr>
            </a:br>
            <a:r>
              <a:rPr lang="pl-PL" sz="2700" b="1" dirty="0" smtClean="0">
                <a:solidFill>
                  <a:srgbClr val="00B050"/>
                </a:solidFill>
              </a:rPr>
              <a:t>zajęć z doradztwa zawodowego</a:t>
            </a:r>
            <a:endParaRPr lang="pl-PL" sz="2700" dirty="0"/>
          </a:p>
        </p:txBody>
      </p:sp>
      <p:pic>
        <p:nvPicPr>
          <p:cNvPr id="4" name="Symbol zastępczy zawartości 3" descr="IMG_20240606_102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/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/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/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różnorodne zawody prace wykonane przez uczniów klas 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doradztwa zawodowego</a:t>
            </a:r>
            <a:endParaRPr lang="pl-PL" sz="2400" dirty="0"/>
          </a:p>
        </p:txBody>
      </p:sp>
      <p:pic>
        <p:nvPicPr>
          <p:cNvPr id="4" name="Symbol zastępczy zawartości 3" descr="IMG_20240606_102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różnorodne zawody prace wykonane przez uczniów klas 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doradztwa zawodowego</a:t>
            </a:r>
            <a:endParaRPr lang="pl-PL" sz="2400" dirty="0"/>
          </a:p>
        </p:txBody>
      </p:sp>
      <p:pic>
        <p:nvPicPr>
          <p:cNvPr id="4" name="Symbol zastępczy zawartości 3" descr="IMG_20240606_102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wystawa prac plastycznych  prezentujących różnorodne zawody prace wykonane przez uczniów klas 8 w ramach </a:t>
            </a:r>
            <a:br>
              <a:rPr lang="pl-PL" sz="24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zajęć z doradztwa zawodowego</a:t>
            </a:r>
            <a:endParaRPr lang="pl-PL" sz="2400" dirty="0"/>
          </a:p>
        </p:txBody>
      </p:sp>
      <p:pic>
        <p:nvPicPr>
          <p:cNvPr id="4" name="Symbol zastępczy zawartości 3" descr="IMG_20240606_102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2481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IMG_20240606_1023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5411970" cy="3024336"/>
          </a:xfrm>
        </p:spPr>
      </p:pic>
      <p:pic>
        <p:nvPicPr>
          <p:cNvPr id="7" name="Symbol zastępczy zawartości 6" descr="IMG_20240606_1019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59832" y="3676080"/>
            <a:ext cx="6084168" cy="3042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G_20240606_102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6336704" cy="3168352"/>
          </a:xfrm>
        </p:spPr>
      </p:pic>
      <p:pic>
        <p:nvPicPr>
          <p:cNvPr id="6" name="Symbol zastępczy zawartości 5" descr="IMG_20240606_102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31973" y="3140968"/>
            <a:ext cx="4704523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G_20240606_102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6192688" cy="3096344"/>
          </a:xfrm>
        </p:spPr>
      </p:pic>
      <p:pic>
        <p:nvPicPr>
          <p:cNvPr id="6" name="Symbol zastępczy zawartości 5" descr="IMG_20240606_1021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717032"/>
            <a:ext cx="5622776" cy="2811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G_20240606_1022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6156176" cy="3078088"/>
          </a:xfrm>
        </p:spPr>
      </p:pic>
      <p:pic>
        <p:nvPicPr>
          <p:cNvPr id="6" name="Symbol zastępczy zawartości 5" descr="IMG_20240606_1022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37992" y="3900128"/>
            <a:ext cx="5538464" cy="2769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74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Szkolny Tydzień Karier 10-14.06.2024.</vt:lpstr>
      <vt:lpstr>               wystawa prac plastycznych  prezentujących różnorodne zawody prace wykonane przez uczniów klas 8 w ramach  zajęć z doradztwa zawodowego</vt:lpstr>
      <vt:lpstr>   wystawa prac plastycznych  prezentujących różnorodne zawody prace wykonane przez uczniów klas 8 w ramach  zajęć z doradztwa zawodowego</vt:lpstr>
      <vt:lpstr>wystawa prac plastycznych  prezentujących różnorodne zawody prace wykonane przez uczniów klas 8 w ramach  zajęć z doradztwa zawodowego</vt:lpstr>
      <vt:lpstr>wystawa prac plastycznych  prezentujących różnorodne zawody prace wykonane przez uczniów klas 8 w ramach  zajęć z doradztwa zawodowego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TYDZIEŃ KARIER</dc:title>
  <dc:creator>Użytkownik systemu Windows</dc:creator>
  <cp:lastModifiedBy>Użytkownik systemu Windows</cp:lastModifiedBy>
  <cp:revision>15</cp:revision>
  <dcterms:created xsi:type="dcterms:W3CDTF">2024-06-10T16:09:22Z</dcterms:created>
  <dcterms:modified xsi:type="dcterms:W3CDTF">2024-06-10T18:33:13Z</dcterms:modified>
</cp:coreProperties>
</file>