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4" r:id="rId3"/>
    <p:sldId id="257" r:id="rId4"/>
    <p:sldId id="259" r:id="rId5"/>
    <p:sldId id="260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0E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93AC9-4FC5-4D57-AE82-80E87B174988}" type="datetimeFigureOut">
              <a:rPr lang="pl-PL" smtClean="0"/>
              <a:pPr/>
              <a:t>14.04.2025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D3C2A-1723-4B15-89E7-AA5167436BE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93AC9-4FC5-4D57-AE82-80E87B174988}" type="datetimeFigureOut">
              <a:rPr lang="pl-PL" smtClean="0"/>
              <a:pPr/>
              <a:t>14.04.2025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D3C2A-1723-4B15-89E7-AA5167436BE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93AC9-4FC5-4D57-AE82-80E87B174988}" type="datetimeFigureOut">
              <a:rPr lang="pl-PL" smtClean="0"/>
              <a:pPr/>
              <a:t>14.04.2025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D3C2A-1723-4B15-89E7-AA5167436BE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93AC9-4FC5-4D57-AE82-80E87B174988}" type="datetimeFigureOut">
              <a:rPr lang="pl-PL" smtClean="0"/>
              <a:pPr/>
              <a:t>14.04.2025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D3C2A-1723-4B15-89E7-AA5167436BE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93AC9-4FC5-4D57-AE82-80E87B174988}" type="datetimeFigureOut">
              <a:rPr lang="pl-PL" smtClean="0"/>
              <a:pPr/>
              <a:t>14.04.2025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D3C2A-1723-4B15-89E7-AA5167436BE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93AC9-4FC5-4D57-AE82-80E87B174988}" type="datetimeFigureOut">
              <a:rPr lang="pl-PL" smtClean="0"/>
              <a:pPr/>
              <a:t>14.04.2025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D3C2A-1723-4B15-89E7-AA5167436BE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93AC9-4FC5-4D57-AE82-80E87B174988}" type="datetimeFigureOut">
              <a:rPr lang="pl-PL" smtClean="0"/>
              <a:pPr/>
              <a:t>14.04.2025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D3C2A-1723-4B15-89E7-AA5167436BE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93AC9-4FC5-4D57-AE82-80E87B174988}" type="datetimeFigureOut">
              <a:rPr lang="pl-PL" smtClean="0"/>
              <a:pPr/>
              <a:t>14.04.2025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D3C2A-1723-4B15-89E7-AA5167436BE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93AC9-4FC5-4D57-AE82-80E87B174988}" type="datetimeFigureOut">
              <a:rPr lang="pl-PL" smtClean="0"/>
              <a:pPr/>
              <a:t>14.04.2025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D3C2A-1723-4B15-89E7-AA5167436BE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93AC9-4FC5-4D57-AE82-80E87B174988}" type="datetimeFigureOut">
              <a:rPr lang="pl-PL" smtClean="0"/>
              <a:pPr/>
              <a:t>14.04.2025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D3C2A-1723-4B15-89E7-AA5167436BE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e ściętym i zaokrąglonym rogi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ójkąt prostokątny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93AC9-4FC5-4D57-AE82-80E87B174988}" type="datetimeFigureOut">
              <a:rPr lang="pl-PL" smtClean="0"/>
              <a:pPr/>
              <a:t>14.04.2025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A6D3C2A-1723-4B15-89E7-AA5167436BE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10" name="Dowolny kształt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Dowolny kształt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FB93AC9-4FC5-4D57-AE82-80E87B174988}" type="datetimeFigureOut">
              <a:rPr lang="pl-PL" smtClean="0"/>
              <a:pPr/>
              <a:t>14.04.2025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A6D3C2A-1723-4B15-89E7-AA5167436BE8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Dowolny kształt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Dowolny kształt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92D050"/>
                </a:solidFill>
              </a:rPr>
              <a:t>SZKOLNY TYDZIEŃ KARIER</a:t>
            </a:r>
            <a:endParaRPr lang="pl-PL" b="1" dirty="0">
              <a:solidFill>
                <a:srgbClr val="92D05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31.03.-04.04.2025r.</a:t>
            </a:r>
            <a:endParaRPr lang="pl-PL" sz="40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400" b="1" dirty="0" smtClean="0">
                <a:solidFill>
                  <a:srgbClr val="00B050"/>
                </a:solidFill>
              </a:rPr>
              <a:t>wystawa prac plastycznych  prezentujących zawody poznane przez uczniów klas 1-8 w ramach </a:t>
            </a:r>
            <a:br>
              <a:rPr lang="pl-PL" sz="2400" b="1" dirty="0" smtClean="0">
                <a:solidFill>
                  <a:srgbClr val="00B050"/>
                </a:solidFill>
              </a:rPr>
            </a:br>
            <a:r>
              <a:rPr lang="pl-PL" sz="2400" b="1" dirty="0" smtClean="0">
                <a:solidFill>
                  <a:srgbClr val="00B050"/>
                </a:solidFill>
              </a:rPr>
              <a:t>zajęć z wychowawcami i nauczycielami przedmiotów</a:t>
            </a:r>
            <a:endParaRPr lang="pl-PL" sz="2400" dirty="0"/>
          </a:p>
        </p:txBody>
      </p:sp>
      <p:pic>
        <p:nvPicPr>
          <p:cNvPr id="4" name="Symbol zastępczy zawartości 3" descr="IMG_20250408_1700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400" b="1" dirty="0" smtClean="0">
                <a:solidFill>
                  <a:srgbClr val="00B050"/>
                </a:solidFill>
              </a:rPr>
              <a:t>wystawa prac plastycznych  prezentujących zawody poznane przez uczniów klas 1-8 w ramach </a:t>
            </a:r>
            <a:br>
              <a:rPr lang="pl-PL" sz="2400" b="1" dirty="0" smtClean="0">
                <a:solidFill>
                  <a:srgbClr val="00B050"/>
                </a:solidFill>
              </a:rPr>
            </a:br>
            <a:r>
              <a:rPr lang="pl-PL" sz="2400" b="1" dirty="0" smtClean="0">
                <a:solidFill>
                  <a:srgbClr val="00B050"/>
                </a:solidFill>
              </a:rPr>
              <a:t>zajęć z wychowawcami i nauczycielami przedmiotów</a:t>
            </a:r>
            <a:endParaRPr lang="pl-PL" sz="2400" dirty="0"/>
          </a:p>
        </p:txBody>
      </p:sp>
      <p:pic>
        <p:nvPicPr>
          <p:cNvPr id="6" name="Symbol zastępczy zawartości 5" descr="IMG_20250408_1701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400" b="1" dirty="0" smtClean="0">
                <a:solidFill>
                  <a:srgbClr val="00B050"/>
                </a:solidFill>
              </a:rPr>
              <a:t>wystawa prac plastycznych  prezentujących zawody poznane przez uczniów klas 1-8 w ramach </a:t>
            </a:r>
            <a:br>
              <a:rPr lang="pl-PL" sz="2400" b="1" dirty="0" smtClean="0">
                <a:solidFill>
                  <a:srgbClr val="00B050"/>
                </a:solidFill>
              </a:rPr>
            </a:br>
            <a:r>
              <a:rPr lang="pl-PL" sz="2400" b="1" dirty="0" smtClean="0">
                <a:solidFill>
                  <a:srgbClr val="00B050"/>
                </a:solidFill>
              </a:rPr>
              <a:t>zajęć z wychowawcami i nauczycielami przedmiotów</a:t>
            </a:r>
            <a:endParaRPr lang="pl-PL" sz="2400" dirty="0"/>
          </a:p>
        </p:txBody>
      </p:sp>
      <p:pic>
        <p:nvPicPr>
          <p:cNvPr id="4" name="Symbol zastępczy zawartości 3" descr="IMG_20250408_1701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400" b="1" dirty="0" smtClean="0">
                <a:solidFill>
                  <a:srgbClr val="00B050"/>
                </a:solidFill>
              </a:rPr>
              <a:t>wystawa prac plastycznych  prezentujących zawody poznane przez uczniów klas 1-8 w ramach </a:t>
            </a:r>
            <a:br>
              <a:rPr lang="pl-PL" sz="2400" b="1" dirty="0" smtClean="0">
                <a:solidFill>
                  <a:srgbClr val="00B050"/>
                </a:solidFill>
              </a:rPr>
            </a:br>
            <a:r>
              <a:rPr lang="pl-PL" sz="2400" b="1" dirty="0" smtClean="0">
                <a:solidFill>
                  <a:srgbClr val="00B050"/>
                </a:solidFill>
              </a:rPr>
              <a:t>zajęć z wychowawcami i nauczycielami przedmiotów</a:t>
            </a:r>
            <a:endParaRPr lang="pl-PL" sz="2400" dirty="0"/>
          </a:p>
        </p:txBody>
      </p:sp>
      <p:pic>
        <p:nvPicPr>
          <p:cNvPr id="4" name="Symbol zastępczy zawartości 3" descr="IMG_20250408_1705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b="1" dirty="0"/>
              <a:t>Szkolny Tydzień </a:t>
            </a:r>
            <a:r>
              <a:rPr lang="pl-PL" b="1" dirty="0" smtClean="0"/>
              <a:t>Karier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589864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pl-PL" dirty="0" smtClean="0"/>
              <a:t>Uczniowie </a:t>
            </a:r>
            <a:r>
              <a:rPr lang="pl-PL" dirty="0"/>
              <a:t>klas 1-3 realizowali z wychowawcami scenariusz „Każdy zawód jest ważny” </a:t>
            </a:r>
            <a:br>
              <a:rPr lang="pl-PL" dirty="0"/>
            </a:br>
            <a:r>
              <a:rPr lang="pl-PL" dirty="0"/>
              <a:t>i  zapoznawali się z zawodami osób pracujących w szkole. Poznawali pracę i zadania zawodowe nauczycieli, pedagoga, psychologa, logopedy, dyrektora, sekretarki, nauczycieli świetlicy, bibliotekarki, kucharza, konserwatora, woźnej, sprzątaczek, pielęgniarki.</a:t>
            </a:r>
          </a:p>
          <a:p>
            <a:pPr algn="just"/>
            <a:r>
              <a:rPr lang="pl-PL" dirty="0"/>
              <a:t>W klasach 4-5 uczniowie podczas zajęć z wychowawcą zrealizowali scenariusz „Kto tutaj pracuje?” poznawali zawody związane z różnymi miejscami pracy jak szpital, szkoła, teatr, restauracja, centrum handlowe.</a:t>
            </a:r>
          </a:p>
          <a:p>
            <a:pPr algn="just"/>
            <a:r>
              <a:rPr lang="pl-PL" dirty="0"/>
              <a:t>W klasach 5-7 uczniowie podczas zajęć z wychowawcą zrealizowali scenariusz „Każdy przedmiot ma znaczenia” i poznawali z jakich przedmiotów szkolnych wiedza i umiejętności przydają się w wykonywaniu różnych zawodów.</a:t>
            </a:r>
          </a:p>
          <a:p>
            <a:pPr algn="just"/>
            <a:r>
              <a:rPr lang="pl-PL" dirty="0"/>
              <a:t>W klasach 8 uczniowie podczas zajęć z wychowawcą zrealizowali scenariusz „Jak działać efektywnie i nie marnować czasu?” i zapoznawali się z różnymi metodami zarządzania czasem.</a:t>
            </a:r>
          </a:p>
          <a:p>
            <a:pPr algn="just"/>
            <a:r>
              <a:rPr lang="pl-PL" dirty="0"/>
              <a:t>Na lekcjach przedmiotowych uczniowie wspólnie z nauczycielami oglądali filmy przedstawiające zawody związane z danym przedmiotem szkolnym. </a:t>
            </a:r>
          </a:p>
          <a:p>
            <a:pPr algn="just"/>
            <a:r>
              <a:rPr lang="pl-PL" dirty="0"/>
              <a:t>Wydarzeniu towarzyszyła wystawa plastycznych prac wykonanych przez uczniów podczas zajęć w ramach Szkolnego Tygodnia Karier prezentujących różnorodne zawody.</a:t>
            </a:r>
          </a:p>
          <a:p>
            <a:pPr algn="just"/>
            <a:r>
              <a:rPr lang="pl-PL" dirty="0"/>
              <a:t>W holu szkoły podczas przerw prezentowano filmiki „Kim chciałbym zostać w przyszłości?”- wypowiedzi uczniów innych szkół oraz dzieci przedszkoli.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66010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700" dirty="0" smtClean="0"/>
              <a:t/>
            </a:r>
            <a:br>
              <a:rPr lang="pl-PL" sz="2700" dirty="0" smtClean="0"/>
            </a:br>
            <a:r>
              <a:rPr lang="pl-PL" sz="2700" dirty="0"/>
              <a:t/>
            </a:r>
            <a:br>
              <a:rPr lang="pl-PL" sz="2700" dirty="0"/>
            </a:br>
            <a:r>
              <a:rPr lang="pl-PL" sz="2700" dirty="0" smtClean="0"/>
              <a:t/>
            </a:r>
            <a:br>
              <a:rPr lang="pl-PL" sz="2700" dirty="0" smtClean="0"/>
            </a:br>
            <a:r>
              <a:rPr lang="pl-PL" sz="2700" dirty="0" smtClean="0"/>
              <a:t/>
            </a:r>
            <a:br>
              <a:rPr lang="pl-PL" sz="2700" dirty="0" smtClean="0"/>
            </a:br>
            <a:r>
              <a:rPr lang="pl-PL" sz="2700" dirty="0" smtClean="0"/>
              <a:t/>
            </a:r>
            <a:br>
              <a:rPr lang="pl-PL" sz="2700" dirty="0" smtClean="0"/>
            </a:br>
            <a:r>
              <a:rPr lang="pl-PL" sz="2700" dirty="0" smtClean="0"/>
              <a:t/>
            </a:r>
            <a:br>
              <a:rPr lang="pl-PL" sz="2700" dirty="0" smtClean="0"/>
            </a:br>
            <a:r>
              <a:rPr lang="pl-PL" sz="2700" dirty="0" smtClean="0"/>
              <a:t/>
            </a:r>
            <a:br>
              <a:rPr lang="pl-PL" sz="2700" dirty="0" smtClean="0"/>
            </a:br>
            <a:r>
              <a:rPr lang="pl-PL" sz="2700" dirty="0" smtClean="0"/>
              <a:t/>
            </a:r>
            <a:br>
              <a:rPr lang="pl-PL" sz="2700" dirty="0" smtClean="0"/>
            </a:br>
            <a:r>
              <a:rPr lang="pl-PL" sz="2700" dirty="0" smtClean="0"/>
              <a:t/>
            </a:r>
            <a:br>
              <a:rPr lang="pl-PL" sz="2700" dirty="0" smtClean="0"/>
            </a:br>
            <a:r>
              <a:rPr lang="pl-PL" sz="2700" dirty="0" smtClean="0"/>
              <a:t/>
            </a:r>
            <a:br>
              <a:rPr lang="pl-PL" sz="2700" dirty="0" smtClean="0"/>
            </a:br>
            <a:r>
              <a:rPr lang="pl-PL" sz="2700" dirty="0" smtClean="0"/>
              <a:t/>
            </a:r>
            <a:br>
              <a:rPr lang="pl-PL" sz="2700" dirty="0" smtClean="0"/>
            </a:br>
            <a:r>
              <a:rPr lang="pl-PL" sz="2700" dirty="0" smtClean="0"/>
              <a:t/>
            </a:r>
            <a:br>
              <a:rPr lang="pl-PL" sz="2700" dirty="0" smtClean="0"/>
            </a:br>
            <a:r>
              <a:rPr lang="pl-PL" sz="2700" dirty="0" smtClean="0"/>
              <a:t/>
            </a:r>
            <a:br>
              <a:rPr lang="pl-PL" sz="2700" dirty="0" smtClean="0"/>
            </a:br>
            <a:r>
              <a:rPr lang="pl-PL" sz="2700" dirty="0" smtClean="0"/>
              <a:t/>
            </a:r>
            <a:br>
              <a:rPr lang="pl-PL" sz="2700" dirty="0" smtClean="0"/>
            </a:br>
            <a:r>
              <a:rPr lang="pl-PL" sz="2700" dirty="0" smtClean="0"/>
              <a:t/>
            </a:r>
            <a:br>
              <a:rPr lang="pl-PL" sz="2700" dirty="0" smtClean="0"/>
            </a:br>
            <a:r>
              <a:rPr lang="pl-PL" sz="2700" dirty="0" smtClean="0"/>
              <a:t/>
            </a:r>
            <a:br>
              <a:rPr lang="pl-PL" sz="2700" dirty="0" smtClean="0"/>
            </a:br>
            <a:r>
              <a:rPr lang="pl-PL" sz="2700" dirty="0" smtClean="0"/>
              <a:t/>
            </a:r>
            <a:br>
              <a:rPr lang="pl-PL" sz="2700" dirty="0" smtClean="0"/>
            </a:br>
            <a:r>
              <a:rPr lang="pl-PL" sz="2700" dirty="0" smtClean="0"/>
              <a:t/>
            </a:r>
            <a:br>
              <a:rPr lang="pl-PL" sz="2700" dirty="0" smtClean="0"/>
            </a:br>
            <a:r>
              <a:rPr lang="pl-PL" sz="2700" dirty="0" smtClean="0"/>
              <a:t/>
            </a:r>
            <a:br>
              <a:rPr lang="pl-PL" sz="2700" dirty="0" smtClean="0"/>
            </a:br>
            <a:r>
              <a:rPr lang="pl-PL" sz="2700" dirty="0" smtClean="0"/>
              <a:t/>
            </a:r>
            <a:br>
              <a:rPr lang="pl-PL" sz="2700" dirty="0" smtClean="0"/>
            </a:br>
            <a:r>
              <a:rPr lang="pl-PL" sz="2700" dirty="0" smtClean="0"/>
              <a:t/>
            </a:r>
            <a:br>
              <a:rPr lang="pl-PL" sz="2700" dirty="0" smtClean="0"/>
            </a:br>
            <a:r>
              <a:rPr lang="pl-PL" sz="2700" dirty="0" smtClean="0"/>
              <a:t/>
            </a:r>
            <a:br>
              <a:rPr lang="pl-PL" sz="2700" dirty="0" smtClean="0"/>
            </a:br>
            <a:r>
              <a:rPr lang="pl-PL" sz="2700" dirty="0" smtClean="0"/>
              <a:t/>
            </a:r>
            <a:br>
              <a:rPr lang="pl-PL" sz="2700" dirty="0" smtClean="0"/>
            </a:br>
            <a:r>
              <a:rPr lang="pl-PL" sz="2700" b="1" dirty="0" smtClean="0">
                <a:solidFill>
                  <a:srgbClr val="00B050"/>
                </a:solidFill>
              </a:rPr>
              <a:t>wystawa prac plastycznych  prezentujących zawody poznane przez uczniów klas 1-8 w ramach </a:t>
            </a:r>
            <a:br>
              <a:rPr lang="pl-PL" sz="2700" b="1" dirty="0" smtClean="0">
                <a:solidFill>
                  <a:srgbClr val="00B050"/>
                </a:solidFill>
              </a:rPr>
            </a:br>
            <a:r>
              <a:rPr lang="pl-PL" sz="2700" b="1" dirty="0" smtClean="0">
                <a:solidFill>
                  <a:srgbClr val="00B050"/>
                </a:solidFill>
              </a:rPr>
              <a:t>zajęć z wychowawcami i nauczycielami przedmiotów</a:t>
            </a:r>
            <a:endParaRPr lang="pl-PL" sz="2700" dirty="0"/>
          </a:p>
        </p:txBody>
      </p:sp>
      <p:pic>
        <p:nvPicPr>
          <p:cNvPr id="8" name="Symbol zastępczy zawartości 7" descr="IMG_20250408_1625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88840"/>
            <a:ext cx="8229600" cy="419844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400" b="1" dirty="0" smtClean="0">
                <a:solidFill>
                  <a:srgbClr val="00B050"/>
                </a:solidFill>
              </a:rPr>
              <a:t>wystawa prac plastycznych  prezentujących zawody poznane przez uczniów klas 1-8 w ramach </a:t>
            </a:r>
            <a:br>
              <a:rPr lang="pl-PL" sz="2400" b="1" dirty="0" smtClean="0">
                <a:solidFill>
                  <a:srgbClr val="00B050"/>
                </a:solidFill>
              </a:rPr>
            </a:br>
            <a:r>
              <a:rPr lang="pl-PL" sz="2400" b="1" dirty="0" smtClean="0">
                <a:solidFill>
                  <a:srgbClr val="00B050"/>
                </a:solidFill>
              </a:rPr>
              <a:t>zajęć z wychowawcami i nauczycielami przedmiotów</a:t>
            </a:r>
            <a:endParaRPr lang="pl-PL" sz="2400" dirty="0"/>
          </a:p>
        </p:txBody>
      </p:sp>
      <p:pic>
        <p:nvPicPr>
          <p:cNvPr id="6" name="Symbol zastępczy zawartości 5" descr="IMG_20250408_1625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072481"/>
            <a:ext cx="8229600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400" b="1" dirty="0" smtClean="0">
                <a:solidFill>
                  <a:srgbClr val="00B050"/>
                </a:solidFill>
              </a:rPr>
              <a:t>wystawa prac plastycznych  prezentujących zawody poznane przez uczniów klas 1-8 w ramach </a:t>
            </a:r>
            <a:br>
              <a:rPr lang="pl-PL" sz="2400" b="1" dirty="0" smtClean="0">
                <a:solidFill>
                  <a:srgbClr val="00B050"/>
                </a:solidFill>
              </a:rPr>
            </a:br>
            <a:r>
              <a:rPr lang="pl-PL" sz="2400" b="1" dirty="0" smtClean="0">
                <a:solidFill>
                  <a:srgbClr val="00B050"/>
                </a:solidFill>
              </a:rPr>
              <a:t>zajęć z wychowawcami i nauczycielami przedmiotów</a:t>
            </a:r>
            <a:endParaRPr lang="pl-PL" sz="2400" dirty="0"/>
          </a:p>
        </p:txBody>
      </p:sp>
      <p:pic>
        <p:nvPicPr>
          <p:cNvPr id="6" name="Symbol zastępczy zawartości 5" descr="IMG_20250408_1625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072481"/>
            <a:ext cx="8229600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400" b="1" dirty="0" smtClean="0">
                <a:solidFill>
                  <a:srgbClr val="00B050"/>
                </a:solidFill>
              </a:rPr>
              <a:t>wystawa prac plastycznych  prezentujących zawody poznane przez uczniów klas 1-8 w ramach </a:t>
            </a:r>
            <a:br>
              <a:rPr lang="pl-PL" sz="2400" b="1" dirty="0" smtClean="0">
                <a:solidFill>
                  <a:srgbClr val="00B050"/>
                </a:solidFill>
              </a:rPr>
            </a:br>
            <a:r>
              <a:rPr lang="pl-PL" sz="2400" b="1" dirty="0" smtClean="0">
                <a:solidFill>
                  <a:srgbClr val="00B050"/>
                </a:solidFill>
              </a:rPr>
              <a:t>zajęć z wychowawcami i nauczycielami przedmiotów</a:t>
            </a:r>
            <a:endParaRPr lang="pl-PL" sz="2400" dirty="0"/>
          </a:p>
        </p:txBody>
      </p:sp>
      <p:pic>
        <p:nvPicPr>
          <p:cNvPr id="4" name="Symbol zastępczy zawartości 3" descr="IMG_20250402_1618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072481"/>
            <a:ext cx="8229600" cy="41148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400" b="1" dirty="0" smtClean="0">
                <a:solidFill>
                  <a:srgbClr val="00B050"/>
                </a:solidFill>
              </a:rPr>
              <a:t>wystawa prac plastycznych  prezentujących zawody poznane przez uczniów klas 1-8 w ramach </a:t>
            </a:r>
            <a:br>
              <a:rPr lang="pl-PL" sz="2400" b="1" dirty="0" smtClean="0">
                <a:solidFill>
                  <a:srgbClr val="00B050"/>
                </a:solidFill>
              </a:rPr>
            </a:br>
            <a:r>
              <a:rPr lang="pl-PL" sz="2400" b="1" dirty="0" smtClean="0">
                <a:solidFill>
                  <a:srgbClr val="00B050"/>
                </a:solidFill>
              </a:rPr>
              <a:t>zajęć z wychowawcami i nauczycielami przedmiotów</a:t>
            </a:r>
            <a:endParaRPr lang="pl-PL" sz="2400" dirty="0"/>
          </a:p>
        </p:txBody>
      </p:sp>
      <p:pic>
        <p:nvPicPr>
          <p:cNvPr id="4" name="Symbol zastępczy zawartości 3" descr="IMG_20250402_1618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072481"/>
            <a:ext cx="8229600" cy="41148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400" b="1" dirty="0" smtClean="0">
                <a:solidFill>
                  <a:srgbClr val="00B050"/>
                </a:solidFill>
              </a:rPr>
              <a:t>wystawa prac plastycznych  prezentujących zawody poznane przez uczniów klas 1-8 w ramach </a:t>
            </a:r>
            <a:br>
              <a:rPr lang="pl-PL" sz="2400" b="1" dirty="0" smtClean="0">
                <a:solidFill>
                  <a:srgbClr val="00B050"/>
                </a:solidFill>
              </a:rPr>
            </a:br>
            <a:r>
              <a:rPr lang="pl-PL" sz="2400" b="1" dirty="0" smtClean="0">
                <a:solidFill>
                  <a:srgbClr val="00B050"/>
                </a:solidFill>
              </a:rPr>
              <a:t>zajęć z wychowawcami i nauczycielami przedmiotów</a:t>
            </a:r>
            <a:endParaRPr lang="pl-PL" sz="2400" dirty="0"/>
          </a:p>
        </p:txBody>
      </p:sp>
      <p:pic>
        <p:nvPicPr>
          <p:cNvPr id="9" name="Symbol zastępczy zawartości 8" descr="IMG_20250408_170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400" b="1" dirty="0" smtClean="0">
                <a:solidFill>
                  <a:srgbClr val="00B050"/>
                </a:solidFill>
              </a:rPr>
              <a:t>wystawa prac plastycznych  prezentujących zawody poznane przez uczniów klas 1-8 w ramach </a:t>
            </a:r>
            <a:br>
              <a:rPr lang="pl-PL" sz="2400" b="1" dirty="0" smtClean="0">
                <a:solidFill>
                  <a:srgbClr val="00B050"/>
                </a:solidFill>
              </a:rPr>
            </a:br>
            <a:r>
              <a:rPr lang="pl-PL" sz="2400" b="1" dirty="0" smtClean="0">
                <a:solidFill>
                  <a:srgbClr val="00B050"/>
                </a:solidFill>
              </a:rPr>
              <a:t>zajęć z wychowawcami i nauczycielami przedmiotów</a:t>
            </a:r>
            <a:endParaRPr lang="pl-PL" sz="2400" dirty="0"/>
          </a:p>
        </p:txBody>
      </p:sp>
      <p:pic>
        <p:nvPicPr>
          <p:cNvPr id="4" name="Symbol zastępczy zawartości 3" descr="IMG_20250408_1700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107</TotalTime>
  <Words>143</Words>
  <Application>Microsoft Office PowerPoint</Application>
  <PresentationFormat>Pokaz na ekranie (4:3)</PresentationFormat>
  <Paragraphs>21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7" baseType="lpstr">
      <vt:lpstr>Calibri</vt:lpstr>
      <vt:lpstr>Constantia</vt:lpstr>
      <vt:lpstr>Wingdings 2</vt:lpstr>
      <vt:lpstr>Przepływ</vt:lpstr>
      <vt:lpstr>SZKOLNY TYDZIEŃ KARIER</vt:lpstr>
      <vt:lpstr>Szkolny Tydzień Karier</vt:lpstr>
      <vt:lpstr>                       wystawa prac plastycznych  prezentujących zawody poznane przez uczniów klas 1-8 w ramach  zajęć z wychowawcami i nauczycielami przedmiotów</vt:lpstr>
      <vt:lpstr>wystawa prac plastycznych  prezentujących zawody poznane przez uczniów klas 1-8 w ramach  zajęć z wychowawcami i nauczycielami przedmiotów</vt:lpstr>
      <vt:lpstr>wystawa prac plastycznych  prezentujących zawody poznane przez uczniów klas 1-8 w ramach  zajęć z wychowawcami i nauczycielami przedmiotów</vt:lpstr>
      <vt:lpstr>wystawa prac plastycznych  prezentujących zawody poznane przez uczniów klas 1-8 w ramach  zajęć z wychowawcami i nauczycielami przedmiotów</vt:lpstr>
      <vt:lpstr>wystawa prac plastycznych  prezentujących zawody poznane przez uczniów klas 1-8 w ramach  zajęć z wychowawcami i nauczycielami przedmiotów</vt:lpstr>
      <vt:lpstr>wystawa prac plastycznych  prezentujących zawody poznane przez uczniów klas 1-8 w ramach  zajęć z wychowawcami i nauczycielami przedmiotów</vt:lpstr>
      <vt:lpstr>wystawa prac plastycznych  prezentujących zawody poznane przez uczniów klas 1-8 w ramach  zajęć z wychowawcami i nauczycielami przedmiotów</vt:lpstr>
      <vt:lpstr>wystawa prac plastycznych  prezentujących zawody poznane przez uczniów klas 1-8 w ramach  zajęć z wychowawcami i nauczycielami przedmiotów</vt:lpstr>
      <vt:lpstr>wystawa prac plastycznych  prezentujących zawody poznane przez uczniów klas 1-8 w ramach  zajęć z wychowawcami i nauczycielami przedmiotów</vt:lpstr>
      <vt:lpstr>wystawa prac plastycznych  prezentujących zawody poznane przez uczniów klas 1-8 w ramach  zajęć z wychowawcami i nauczycielami przedmiotów</vt:lpstr>
      <vt:lpstr>wystawa prac plastycznych  prezentujących zawody poznane przez uczniów klas 1-8 w ramach  zajęć z wychowawcami i nauczycielami przedmiotów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SZKOLNY TYDZIEŃ KARIER</dc:title>
  <dc:creator>Użytkownik systemu Windows</dc:creator>
  <cp:lastModifiedBy>Admin</cp:lastModifiedBy>
  <cp:revision>16</cp:revision>
  <dcterms:created xsi:type="dcterms:W3CDTF">2024-06-10T16:09:22Z</dcterms:created>
  <dcterms:modified xsi:type="dcterms:W3CDTF">2025-04-14T13:10:51Z</dcterms:modified>
</cp:coreProperties>
</file>